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0B069-4072-4CA5-B0A8-AA6B791EDCE4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E85BA-424A-4D6F-9E40-D112D2AC999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799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A6B6C0-49C0-4579-B231-67559D13E375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CB7521-589D-401F-98EC-17DCB03CF69F}" type="slidenum">
              <a:rPr lang="de-AT" smtClean="0"/>
              <a:t>‹Nr.›</a:t>
            </a:fld>
            <a:endParaRPr lang="de-A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73" y="-11739"/>
            <a:ext cx="3004556" cy="40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de-AT" dirty="0" err="1"/>
              <a:t>S</a:t>
            </a:r>
            <a:r>
              <a:rPr lang="de-AT" dirty="0" err="1" smtClean="0"/>
              <a:t>wordman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de-AT" dirty="0" smtClean="0"/>
              <a:t>Pascal Fellner 4d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6174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Swordman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 is a superman because one day SHORTY killed his parents.</a:t>
            </a:r>
          </a:p>
          <a:p>
            <a:r>
              <a:rPr lang="en-GB" dirty="0" smtClean="0"/>
              <a:t>He lived in the Middle Ages.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736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Superpowers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He </a:t>
            </a:r>
            <a:r>
              <a:rPr lang="de-AT" dirty="0" err="1" smtClean="0"/>
              <a:t>can</a:t>
            </a:r>
            <a:r>
              <a:rPr lang="de-AT" dirty="0" smtClean="0"/>
              <a:t> deal </a:t>
            </a:r>
            <a:r>
              <a:rPr lang="de-AT" dirty="0" err="1" smtClean="0"/>
              <a:t>well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sword</a:t>
            </a:r>
            <a:r>
              <a:rPr lang="de-AT" dirty="0" smtClean="0"/>
              <a:t>.</a:t>
            </a:r>
            <a:endParaRPr lang="de-AT" dirty="0"/>
          </a:p>
          <a:p>
            <a:r>
              <a:rPr lang="de-AT" dirty="0" smtClean="0"/>
              <a:t>He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skilled</a:t>
            </a:r>
            <a:r>
              <a:rPr lang="de-AT" dirty="0" smtClean="0"/>
              <a:t> at *Martial Arts.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very</a:t>
            </a:r>
            <a:r>
              <a:rPr lang="de-AT" dirty="0" smtClean="0"/>
              <a:t> agile.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z="1600" b="1" dirty="0" smtClean="0">
                <a:solidFill>
                  <a:schemeClr val="tx1"/>
                </a:solidFill>
              </a:rPr>
              <a:t>*Kampfkunst</a:t>
            </a:r>
            <a:endParaRPr lang="de-AT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323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Adventures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de-AT" dirty="0" err="1" smtClean="0"/>
              <a:t>day</a:t>
            </a:r>
            <a:r>
              <a:rPr lang="de-AT" dirty="0" smtClean="0"/>
              <a:t> a </a:t>
            </a:r>
            <a:r>
              <a:rPr lang="de-AT" dirty="0" err="1" smtClean="0"/>
              <a:t>little</a:t>
            </a:r>
            <a:r>
              <a:rPr lang="de-AT" dirty="0" smtClean="0"/>
              <a:t> man </a:t>
            </a:r>
            <a:r>
              <a:rPr lang="de-AT" dirty="0" err="1" smtClean="0"/>
              <a:t>came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killed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parents</a:t>
            </a:r>
            <a:r>
              <a:rPr lang="de-AT" dirty="0" smtClean="0"/>
              <a:t>. So he was *</a:t>
            </a:r>
            <a:r>
              <a:rPr lang="de-AT" dirty="0" err="1" smtClean="0"/>
              <a:t>orphan</a:t>
            </a:r>
            <a:r>
              <a:rPr lang="de-AT" dirty="0" smtClean="0"/>
              <a:t> so he </a:t>
            </a:r>
            <a:r>
              <a:rPr lang="de-AT" dirty="0" err="1" smtClean="0"/>
              <a:t>came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a </a:t>
            </a:r>
            <a:r>
              <a:rPr lang="de-AT" dirty="0" err="1" smtClean="0"/>
              <a:t>teacher</a:t>
            </a:r>
            <a:r>
              <a:rPr lang="de-AT" dirty="0" smtClean="0"/>
              <a:t>. </a:t>
            </a:r>
          </a:p>
          <a:p>
            <a:r>
              <a:rPr lang="de-AT" dirty="0" smtClean="0"/>
              <a:t>This </a:t>
            </a:r>
            <a:r>
              <a:rPr lang="de-AT" dirty="0" err="1" smtClean="0"/>
              <a:t>teacher</a:t>
            </a:r>
            <a:r>
              <a:rPr lang="de-AT" dirty="0" smtClean="0"/>
              <a:t> </a:t>
            </a:r>
            <a:r>
              <a:rPr lang="de-AT" dirty="0" err="1" smtClean="0"/>
              <a:t>taught</a:t>
            </a:r>
            <a:r>
              <a:rPr lang="de-AT" dirty="0" smtClean="0"/>
              <a:t> </a:t>
            </a:r>
            <a:r>
              <a:rPr lang="de-AT" dirty="0" err="1" smtClean="0"/>
              <a:t>him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arts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sword</a:t>
            </a:r>
            <a:r>
              <a:rPr lang="de-AT" dirty="0" smtClean="0"/>
              <a:t> </a:t>
            </a:r>
            <a:r>
              <a:rPr lang="de-AT" dirty="0" err="1" smtClean="0"/>
              <a:t>fighting</a:t>
            </a:r>
            <a:r>
              <a:rPr lang="de-AT" dirty="0" smtClean="0"/>
              <a:t>. 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wanted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fight</a:t>
            </a:r>
            <a:r>
              <a:rPr lang="de-AT" dirty="0" smtClean="0"/>
              <a:t> </a:t>
            </a:r>
            <a:r>
              <a:rPr lang="de-AT" dirty="0" err="1" smtClean="0"/>
              <a:t>against</a:t>
            </a:r>
            <a:r>
              <a:rPr lang="de-AT" dirty="0" smtClean="0"/>
              <a:t> SHORTY.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z="1600" b="1" dirty="0" smtClean="0">
                <a:solidFill>
                  <a:schemeClr val="tx1"/>
                </a:solidFill>
              </a:rPr>
              <a:t>*Waise</a:t>
            </a:r>
            <a:endParaRPr lang="de-AT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364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Real Identity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His real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Sebastian Stone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his</a:t>
            </a:r>
            <a:r>
              <a:rPr lang="de-AT" dirty="0" smtClean="0"/>
              <a:t> </a:t>
            </a:r>
            <a:r>
              <a:rPr lang="de-AT" dirty="0" err="1" smtClean="0"/>
              <a:t>job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blacksmith</a:t>
            </a:r>
            <a:r>
              <a:rPr lang="de-AT" dirty="0" smtClean="0"/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557174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Enemy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r>
              <a:rPr lang="de-AT" sz="3200" dirty="0" smtClean="0"/>
              <a:t>He </a:t>
            </a:r>
            <a:r>
              <a:rPr lang="de-AT" sz="3200" dirty="0" err="1" smtClean="0"/>
              <a:t>is</a:t>
            </a:r>
            <a:r>
              <a:rPr lang="de-AT" sz="3200" dirty="0" smtClean="0"/>
              <a:t> a </a:t>
            </a:r>
            <a:r>
              <a:rPr lang="de-AT" sz="3200" dirty="0" err="1" smtClean="0"/>
              <a:t>little</a:t>
            </a:r>
            <a:r>
              <a:rPr lang="de-AT" sz="3200" dirty="0" smtClean="0"/>
              <a:t> Viking.</a:t>
            </a:r>
          </a:p>
          <a:p>
            <a:pPr lvl="8"/>
            <a:r>
              <a:rPr lang="de-AT" sz="3200" dirty="0" smtClean="0"/>
              <a:t>He </a:t>
            </a:r>
            <a:r>
              <a:rPr lang="de-AT" sz="3200" dirty="0" err="1" smtClean="0"/>
              <a:t>can</a:t>
            </a:r>
            <a:r>
              <a:rPr lang="de-AT" sz="3200" dirty="0" smtClean="0"/>
              <a:t> deal </a:t>
            </a:r>
            <a:r>
              <a:rPr lang="de-AT" sz="3200" dirty="0" err="1" smtClean="0"/>
              <a:t>well</a:t>
            </a:r>
            <a:r>
              <a:rPr lang="de-AT" sz="3200" dirty="0" smtClean="0"/>
              <a:t>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howlers</a:t>
            </a:r>
            <a:r>
              <a:rPr lang="de-AT" sz="3200" dirty="0" smtClean="0"/>
              <a:t>.</a:t>
            </a:r>
          </a:p>
          <a:p>
            <a:pPr lvl="8"/>
            <a:r>
              <a:rPr lang="de-AT" sz="3200" dirty="0" smtClean="0"/>
              <a:t> His </a:t>
            </a:r>
            <a:r>
              <a:rPr lang="de-AT" sz="3200" dirty="0" err="1" smtClean="0"/>
              <a:t>name</a:t>
            </a:r>
            <a:r>
              <a:rPr lang="de-AT" sz="3200" dirty="0" smtClean="0"/>
              <a:t> </a:t>
            </a:r>
            <a:r>
              <a:rPr lang="de-AT" sz="3200" dirty="0" err="1" smtClean="0"/>
              <a:t>is</a:t>
            </a:r>
            <a:r>
              <a:rPr lang="de-AT" sz="3200" dirty="0" smtClean="0"/>
              <a:t> Shorty.</a:t>
            </a:r>
            <a:endParaRPr lang="de-AT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55" y="1412776"/>
            <a:ext cx="261050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8573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work wasn‘t difficult.</a:t>
            </a:r>
          </a:p>
          <a:p>
            <a:r>
              <a:rPr lang="en-GB" dirty="0" smtClean="0"/>
              <a:t>My presentation took me half an hour.</a:t>
            </a:r>
          </a:p>
          <a:p>
            <a:r>
              <a:rPr lang="en-GB" dirty="0" smtClean="0"/>
              <a:t>I think this work was very cool because of the </a:t>
            </a:r>
            <a:r>
              <a:rPr lang="en-GB" dirty="0" err="1" smtClean="0"/>
              <a:t>Heromachine</a:t>
            </a:r>
            <a:r>
              <a:rPr lang="en-GB" dirty="0" smtClean="0"/>
              <a:t>.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0703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152</Words>
  <Application>Microsoft Office PowerPoint</Application>
  <PresentationFormat>Bildschirmpräsentation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Ananke</vt:lpstr>
      <vt:lpstr>Swordman</vt:lpstr>
      <vt:lpstr>Swordman</vt:lpstr>
      <vt:lpstr>Superpowers</vt:lpstr>
      <vt:lpstr>Adventures</vt:lpstr>
      <vt:lpstr>Real Identity</vt:lpstr>
      <vt:lpstr>Enemy</vt:lpstr>
      <vt:lpstr>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Swordman</dc:title>
  <dc:creator>Pascal Fellner</dc:creator>
  <cp:lastModifiedBy>Pascal Fellner</cp:lastModifiedBy>
  <cp:revision>11</cp:revision>
  <dcterms:created xsi:type="dcterms:W3CDTF">2014-02-18T08:09:57Z</dcterms:created>
  <dcterms:modified xsi:type="dcterms:W3CDTF">2014-03-19T07:29:17Z</dcterms:modified>
</cp:coreProperties>
</file>